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2" r:id="rId4"/>
    <p:sldId id="260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EE8"/>
    <a:srgbClr val="FEE6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1094" y="3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CEA2-6048-4417-953B-A09086B35E78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898C-1C0B-4D2E-99EE-B1D0A311D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059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CEA2-6048-4417-953B-A09086B35E78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898C-1C0B-4D2E-99EE-B1D0A311D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807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CEA2-6048-4417-953B-A09086B35E78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898C-1C0B-4D2E-99EE-B1D0A311D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600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CEA2-6048-4417-953B-A09086B35E78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898C-1C0B-4D2E-99EE-B1D0A311D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697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CEA2-6048-4417-953B-A09086B35E78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898C-1C0B-4D2E-99EE-B1D0A311D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202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CEA2-6048-4417-953B-A09086B35E78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898C-1C0B-4D2E-99EE-B1D0A311D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790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CEA2-6048-4417-953B-A09086B35E78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898C-1C0B-4D2E-99EE-B1D0A311D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942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CEA2-6048-4417-953B-A09086B35E78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898C-1C0B-4D2E-99EE-B1D0A311D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744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CEA2-6048-4417-953B-A09086B35E78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898C-1C0B-4D2E-99EE-B1D0A311D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188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CEA2-6048-4417-953B-A09086B35E78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898C-1C0B-4D2E-99EE-B1D0A311D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218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8CEA2-6048-4417-953B-A09086B35E78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6898C-1C0B-4D2E-99EE-B1D0A311D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136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8CEA2-6048-4417-953B-A09086B35E78}" type="datetimeFigureOut">
              <a:rPr lang="ru-RU" smtClean="0"/>
              <a:t>24.08.2024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6898C-1C0B-4D2E-99EE-B1D0A311DB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305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5.svg"/><Relationship Id="rId3" Type="http://schemas.openxmlformats.org/officeDocument/2006/relationships/image" Target="../media/image5.svg"/><Relationship Id="rId7" Type="http://schemas.openxmlformats.org/officeDocument/2006/relationships/image" Target="../media/image7.svg"/><Relationship Id="rId12" Type="http://schemas.openxmlformats.org/officeDocument/2006/relationships/image" Target="../media/image6.png"/><Relationship Id="rId17" Type="http://schemas.openxmlformats.org/officeDocument/2006/relationships/image" Target="../media/image19.svg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3.svg"/><Relationship Id="rId5" Type="http://schemas.openxmlformats.org/officeDocument/2006/relationships/image" Target="../media/image3.svg"/><Relationship Id="rId15" Type="http://schemas.openxmlformats.org/officeDocument/2006/relationships/image" Target="../media/image17.sv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9.svg"/><Relationship Id="rId1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2779055">
            <a:off x="9859281" y="-4606748"/>
            <a:ext cx="5209999" cy="8163817"/>
          </a:xfrm>
          <a:custGeom>
            <a:avLst/>
            <a:gdLst/>
            <a:ahLst/>
            <a:cxnLst/>
            <a:rect l="l" t="t" r="r" b="b"/>
            <a:pathLst>
              <a:path w="7814999" h="12245725">
                <a:moveTo>
                  <a:pt x="0" y="0"/>
                </a:moveTo>
                <a:lnTo>
                  <a:pt x="7814999" y="0"/>
                </a:lnTo>
                <a:lnTo>
                  <a:pt x="7814999" y="12245725"/>
                </a:lnTo>
                <a:lnTo>
                  <a:pt x="0" y="1224572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6381483">
            <a:off x="-4863280" y="2776092"/>
            <a:ext cx="5209999" cy="8163817"/>
          </a:xfrm>
          <a:custGeom>
            <a:avLst/>
            <a:gdLst/>
            <a:ahLst/>
            <a:cxnLst/>
            <a:rect l="l" t="t" r="r" b="b"/>
            <a:pathLst>
              <a:path w="7814999" h="12245725">
                <a:moveTo>
                  <a:pt x="0" y="0"/>
                </a:moveTo>
                <a:lnTo>
                  <a:pt x="7814999" y="0"/>
                </a:lnTo>
                <a:lnTo>
                  <a:pt x="7814999" y="12245725"/>
                </a:lnTo>
                <a:lnTo>
                  <a:pt x="0" y="1224572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7457531">
            <a:off x="-680419" y="3042173"/>
            <a:ext cx="1068271" cy="1191934"/>
          </a:xfrm>
          <a:custGeom>
            <a:avLst/>
            <a:gdLst/>
            <a:ahLst/>
            <a:cxnLst/>
            <a:rect l="l" t="t" r="r" b="b"/>
            <a:pathLst>
              <a:path w="1602407" h="1787901">
                <a:moveTo>
                  <a:pt x="0" y="0"/>
                </a:moveTo>
                <a:lnTo>
                  <a:pt x="1602407" y="0"/>
                </a:lnTo>
                <a:lnTo>
                  <a:pt x="1602407" y="1787901"/>
                </a:lnTo>
                <a:lnTo>
                  <a:pt x="0" y="17879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7457531">
            <a:off x="10956763" y="-427971"/>
            <a:ext cx="1098877" cy="1226084"/>
          </a:xfrm>
          <a:custGeom>
            <a:avLst/>
            <a:gdLst/>
            <a:ahLst/>
            <a:cxnLst/>
            <a:rect l="l" t="t" r="r" b="b"/>
            <a:pathLst>
              <a:path w="1648316" h="1839126">
                <a:moveTo>
                  <a:pt x="0" y="0"/>
                </a:moveTo>
                <a:lnTo>
                  <a:pt x="1648316" y="0"/>
                </a:lnTo>
                <a:lnTo>
                  <a:pt x="1648316" y="1839125"/>
                </a:lnTo>
                <a:lnTo>
                  <a:pt x="0" y="183912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3849820">
            <a:off x="11080996" y="5574053"/>
            <a:ext cx="1195314" cy="2047647"/>
          </a:xfrm>
          <a:custGeom>
            <a:avLst/>
            <a:gdLst/>
            <a:ahLst/>
            <a:cxnLst/>
            <a:rect l="l" t="t" r="r" b="b"/>
            <a:pathLst>
              <a:path w="1792971" h="3071470">
                <a:moveTo>
                  <a:pt x="0" y="0"/>
                </a:moveTo>
                <a:lnTo>
                  <a:pt x="1792970" y="0"/>
                </a:lnTo>
                <a:lnTo>
                  <a:pt x="1792970" y="3071470"/>
                </a:lnTo>
                <a:lnTo>
                  <a:pt x="0" y="307147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 flipV="1">
            <a:off x="11032387" y="108792"/>
            <a:ext cx="1576873" cy="1927147"/>
          </a:xfrm>
          <a:custGeom>
            <a:avLst/>
            <a:gdLst/>
            <a:ahLst/>
            <a:cxnLst/>
            <a:rect l="l" t="t" r="r" b="b"/>
            <a:pathLst>
              <a:path w="2365310" h="2890720">
                <a:moveTo>
                  <a:pt x="2365310" y="2890720"/>
                </a:moveTo>
                <a:lnTo>
                  <a:pt x="0" y="2890720"/>
                </a:lnTo>
                <a:lnTo>
                  <a:pt x="0" y="0"/>
                </a:lnTo>
                <a:lnTo>
                  <a:pt x="2365310" y="0"/>
                </a:lnTo>
                <a:lnTo>
                  <a:pt x="2365310" y="289072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970892" y="2172436"/>
            <a:ext cx="1576873" cy="1927147"/>
          </a:xfrm>
          <a:custGeom>
            <a:avLst/>
            <a:gdLst/>
            <a:ahLst/>
            <a:cxnLst/>
            <a:rect l="l" t="t" r="r" b="b"/>
            <a:pathLst>
              <a:path w="2365310" h="2890720">
                <a:moveTo>
                  <a:pt x="0" y="0"/>
                </a:moveTo>
                <a:lnTo>
                  <a:pt x="2365310" y="0"/>
                </a:lnTo>
                <a:lnTo>
                  <a:pt x="2365310" y="2890720"/>
                </a:lnTo>
                <a:lnTo>
                  <a:pt x="0" y="289072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3891427" y="5103844"/>
            <a:ext cx="4876800" cy="2402933"/>
          </a:xfrm>
          <a:custGeom>
            <a:avLst/>
            <a:gdLst/>
            <a:ahLst/>
            <a:cxnLst/>
            <a:rect l="l" t="t" r="r" b="b"/>
            <a:pathLst>
              <a:path w="7315200" h="3604399">
                <a:moveTo>
                  <a:pt x="0" y="0"/>
                </a:moveTo>
                <a:lnTo>
                  <a:pt x="7315200" y="0"/>
                </a:lnTo>
                <a:lnTo>
                  <a:pt x="7315200" y="3604399"/>
                </a:lnTo>
                <a:lnTo>
                  <a:pt x="0" y="360439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=""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008627" y="-129100"/>
            <a:ext cx="4876800" cy="2402933"/>
          </a:xfrm>
          <a:custGeom>
            <a:avLst/>
            <a:gdLst/>
            <a:ahLst/>
            <a:cxnLst/>
            <a:rect l="l" t="t" r="r" b="b"/>
            <a:pathLst>
              <a:path w="7315200" h="3604399">
                <a:moveTo>
                  <a:pt x="0" y="0"/>
                </a:moveTo>
                <a:lnTo>
                  <a:pt x="7315200" y="0"/>
                </a:lnTo>
                <a:lnTo>
                  <a:pt x="7315200" y="3604399"/>
                </a:lnTo>
                <a:lnTo>
                  <a:pt x="0" y="3604399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=""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flipH="1" flipV="1">
            <a:off x="11506201" y="4901305"/>
            <a:ext cx="3868615" cy="2743200"/>
          </a:xfrm>
          <a:custGeom>
            <a:avLst/>
            <a:gdLst/>
            <a:ahLst/>
            <a:cxnLst/>
            <a:rect l="l" t="t" r="r" b="b"/>
            <a:pathLst>
              <a:path w="5802923" h="4114800">
                <a:moveTo>
                  <a:pt x="5802923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5802923" y="0"/>
                </a:lnTo>
                <a:lnTo>
                  <a:pt x="5802923" y="411480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=""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-2932230" y="-1040218"/>
            <a:ext cx="4876800" cy="2402933"/>
          </a:xfrm>
          <a:custGeom>
            <a:avLst/>
            <a:gdLst/>
            <a:ahLst/>
            <a:cxnLst/>
            <a:rect l="l" t="t" r="r" b="b"/>
            <a:pathLst>
              <a:path w="7315200" h="3604399">
                <a:moveTo>
                  <a:pt x="0" y="0"/>
                </a:moveTo>
                <a:lnTo>
                  <a:pt x="7315200" y="0"/>
                </a:lnTo>
                <a:lnTo>
                  <a:pt x="7315200" y="3604398"/>
                </a:lnTo>
                <a:lnTo>
                  <a:pt x="0" y="360439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=""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2203031" y="-174614"/>
            <a:ext cx="7706610" cy="21287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24"/>
              </a:lnSpc>
            </a:pPr>
            <a:r>
              <a:rPr lang="ru-RU" sz="5400" dirty="0" smtClean="0">
                <a:solidFill>
                  <a:srgbClr val="000000"/>
                </a:solidFill>
                <a:latin typeface="Neucha"/>
                <a:ea typeface="Neucha"/>
                <a:cs typeface="Neucha"/>
                <a:sym typeface="Neucha"/>
              </a:rPr>
              <a:t>На старт, внимание, марш!</a:t>
            </a:r>
            <a:endParaRPr lang="en-US" sz="5400" dirty="0">
              <a:solidFill>
                <a:srgbClr val="000000"/>
              </a:solidFill>
              <a:latin typeface="Neucha"/>
              <a:ea typeface="Neucha"/>
              <a:cs typeface="Neucha"/>
              <a:sym typeface="Neucha"/>
            </a:endParaRPr>
          </a:p>
          <a:p>
            <a:pPr algn="ctr">
              <a:lnSpc>
                <a:spcPts val="8324"/>
              </a:lnSpc>
            </a:pPr>
            <a:endParaRPr lang="en-US" sz="5400" dirty="0">
              <a:solidFill>
                <a:srgbClr val="000000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1834708" y="5459964"/>
            <a:ext cx="1368000" cy="1188000"/>
          </a:xfrm>
          <a:prstGeom prst="ellipse">
            <a:avLst/>
          </a:prstGeom>
          <a:solidFill>
            <a:srgbClr val="BFBEE8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562757" y="5561727"/>
            <a:ext cx="1368000" cy="1188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249536" y="5561727"/>
            <a:ext cx="1224000" cy="1188000"/>
          </a:xfrm>
          <a:prstGeom prst="ellipse">
            <a:avLst/>
          </a:prstGeom>
          <a:solidFill>
            <a:srgbClr val="FEE6C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4216865" y="2542009"/>
            <a:ext cx="1224000" cy="1188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6915142" y="5434381"/>
            <a:ext cx="1224000" cy="11880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8540288" y="5320224"/>
            <a:ext cx="1224000" cy="1188000"/>
          </a:xfrm>
          <a:prstGeom prst="ellipse">
            <a:avLst/>
          </a:prstGeom>
          <a:solidFill>
            <a:srgbClr val="FEE6C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10041360" y="4936872"/>
            <a:ext cx="1224000" cy="1188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10315395" y="3563374"/>
            <a:ext cx="1224000" cy="1188000"/>
          </a:xfrm>
          <a:prstGeom prst="ellipse">
            <a:avLst/>
          </a:prstGeom>
          <a:solidFill>
            <a:srgbClr val="FEE6C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8844182" y="3641553"/>
            <a:ext cx="1224000" cy="1188000"/>
          </a:xfrm>
          <a:prstGeom prst="ellipse">
            <a:avLst/>
          </a:prstGeom>
          <a:solidFill>
            <a:srgbClr val="BFBEE8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7321946" y="3864330"/>
            <a:ext cx="1368000" cy="1188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5959888" y="4024677"/>
            <a:ext cx="1224000" cy="1188000"/>
          </a:xfrm>
          <a:prstGeom prst="ellipse">
            <a:avLst/>
          </a:prstGeom>
          <a:solidFill>
            <a:srgbClr val="FEE6C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4523509" y="4103144"/>
            <a:ext cx="1224000" cy="1188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3022757" y="4200512"/>
            <a:ext cx="1224000" cy="1188000"/>
          </a:xfrm>
          <a:prstGeom prst="ellipse">
            <a:avLst/>
          </a:prstGeom>
          <a:solidFill>
            <a:srgbClr val="BFBEE8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1522005" y="4062920"/>
            <a:ext cx="1224000" cy="1188000"/>
          </a:xfrm>
          <a:prstGeom prst="ellipse">
            <a:avLst/>
          </a:prstGeom>
          <a:solidFill>
            <a:srgbClr val="FEE6C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243741" y="3598708"/>
            <a:ext cx="1224000" cy="1188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1100751" y="2455098"/>
            <a:ext cx="1224000" cy="1188000"/>
          </a:xfrm>
          <a:prstGeom prst="ellipse">
            <a:avLst/>
          </a:prstGeom>
          <a:solidFill>
            <a:srgbClr val="FEE6C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2633368" y="2499760"/>
            <a:ext cx="1224000" cy="1188000"/>
          </a:xfrm>
          <a:prstGeom prst="ellipse">
            <a:avLst/>
          </a:prstGeom>
          <a:solidFill>
            <a:srgbClr val="BFBEE8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885080" y="2487627"/>
            <a:ext cx="1224000" cy="1188000"/>
          </a:xfrm>
          <a:prstGeom prst="ellipse">
            <a:avLst/>
          </a:prstGeom>
          <a:solidFill>
            <a:srgbClr val="FEE6C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7465946" y="2273833"/>
            <a:ext cx="1224000" cy="1188000"/>
          </a:xfrm>
          <a:prstGeom prst="ellipse">
            <a:avLst/>
          </a:prstGeom>
          <a:solidFill>
            <a:srgbClr val="BFBEE8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9093906" y="2167942"/>
            <a:ext cx="1224000" cy="1188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10444499" y="1578581"/>
            <a:ext cx="1224000" cy="1188000"/>
          </a:xfrm>
          <a:prstGeom prst="ellipse">
            <a:avLst/>
          </a:prstGeom>
          <a:solidFill>
            <a:srgbClr val="BFBEE8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9128131" y="765467"/>
            <a:ext cx="1224000" cy="11880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7252467" y="782198"/>
            <a:ext cx="1224000" cy="1188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5545331" y="984581"/>
            <a:ext cx="1224000" cy="1188000"/>
          </a:xfrm>
          <a:prstGeom prst="ellipse">
            <a:avLst/>
          </a:prstGeom>
          <a:solidFill>
            <a:srgbClr val="BFBEE8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3979104" y="918751"/>
            <a:ext cx="1224000" cy="1188000"/>
          </a:xfrm>
          <a:prstGeom prst="ellipse">
            <a:avLst/>
          </a:prstGeom>
          <a:solidFill>
            <a:srgbClr val="FEE6C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2350281" y="1028989"/>
            <a:ext cx="1224000" cy="1188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773012" y="1145154"/>
            <a:ext cx="1224000" cy="1188000"/>
          </a:xfrm>
          <a:prstGeom prst="ellipse">
            <a:avLst/>
          </a:prstGeom>
          <a:solidFill>
            <a:srgbClr val="BFBEE8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Box 15"/>
          <p:cNvSpPr txBox="1"/>
          <p:nvPr/>
        </p:nvSpPr>
        <p:spPr>
          <a:xfrm>
            <a:off x="-62698" y="5377989"/>
            <a:ext cx="2340565" cy="21287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24"/>
              </a:lnSpc>
            </a:pPr>
            <a:r>
              <a:rPr lang="ru-RU" sz="3600" dirty="0" smtClean="0">
                <a:solidFill>
                  <a:srgbClr val="000000"/>
                </a:solidFill>
                <a:latin typeface="Neucha"/>
                <a:ea typeface="Neucha"/>
                <a:cs typeface="Neucha"/>
                <a:sym typeface="Neucha"/>
              </a:rPr>
              <a:t>СТАРТ</a:t>
            </a:r>
            <a:endParaRPr lang="en-US" sz="3600" dirty="0">
              <a:solidFill>
                <a:srgbClr val="000000"/>
              </a:solidFill>
              <a:latin typeface="Neucha"/>
              <a:ea typeface="Neucha"/>
              <a:cs typeface="Neucha"/>
              <a:sym typeface="Neucha"/>
            </a:endParaRPr>
          </a:p>
          <a:p>
            <a:pPr algn="ctr">
              <a:lnSpc>
                <a:spcPts val="8324"/>
              </a:lnSpc>
            </a:pPr>
            <a:endParaRPr lang="en-US" sz="5400" dirty="0">
              <a:solidFill>
                <a:srgbClr val="000000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59" name="TextBox 15"/>
          <p:cNvSpPr txBox="1"/>
          <p:nvPr/>
        </p:nvSpPr>
        <p:spPr>
          <a:xfrm>
            <a:off x="-399071" y="263413"/>
            <a:ext cx="2768888" cy="9294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324"/>
              </a:lnSpc>
            </a:pPr>
            <a:r>
              <a:rPr lang="ru-RU" sz="3600" dirty="0" smtClean="0">
                <a:solidFill>
                  <a:srgbClr val="000000"/>
                </a:solidFill>
                <a:latin typeface="Neucha"/>
                <a:ea typeface="Neucha"/>
                <a:cs typeface="Neucha"/>
                <a:sym typeface="Neucha"/>
              </a:rPr>
              <a:t>ФИНИШ</a:t>
            </a:r>
            <a:endParaRPr lang="en-US" sz="3600" dirty="0">
              <a:solidFill>
                <a:srgbClr val="000000"/>
              </a:solidFill>
              <a:latin typeface="Neucha"/>
              <a:ea typeface="Neucha"/>
              <a:cs typeface="Neucha"/>
              <a:sym typeface="Neucha"/>
            </a:endParaRPr>
          </a:p>
        </p:txBody>
      </p:sp>
      <p:sp>
        <p:nvSpPr>
          <p:cNvPr id="63" name="TextBox 31"/>
          <p:cNvSpPr txBox="1"/>
          <p:nvPr/>
        </p:nvSpPr>
        <p:spPr>
          <a:xfrm>
            <a:off x="2089199" y="5728275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1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64" name="TextBox 31"/>
          <p:cNvSpPr txBox="1"/>
          <p:nvPr/>
        </p:nvSpPr>
        <p:spPr>
          <a:xfrm>
            <a:off x="3851236" y="5815727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2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65" name="TextBox 31"/>
          <p:cNvSpPr txBox="1"/>
          <p:nvPr/>
        </p:nvSpPr>
        <p:spPr>
          <a:xfrm>
            <a:off x="5424477" y="5824862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3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66" name="TextBox 31"/>
          <p:cNvSpPr txBox="1"/>
          <p:nvPr/>
        </p:nvSpPr>
        <p:spPr>
          <a:xfrm>
            <a:off x="7085740" y="5682132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4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67" name="TextBox 31"/>
          <p:cNvSpPr txBox="1"/>
          <p:nvPr/>
        </p:nvSpPr>
        <p:spPr>
          <a:xfrm>
            <a:off x="8707233" y="5613775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5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68" name="TextBox 31"/>
          <p:cNvSpPr txBox="1"/>
          <p:nvPr/>
        </p:nvSpPr>
        <p:spPr>
          <a:xfrm>
            <a:off x="10237653" y="5250920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6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69" name="TextBox 31"/>
          <p:cNvSpPr txBox="1"/>
          <p:nvPr/>
        </p:nvSpPr>
        <p:spPr>
          <a:xfrm>
            <a:off x="10500569" y="3814763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7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70" name="TextBox 31"/>
          <p:cNvSpPr txBox="1"/>
          <p:nvPr/>
        </p:nvSpPr>
        <p:spPr>
          <a:xfrm>
            <a:off x="9021782" y="3896914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8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71" name="TextBox 31"/>
          <p:cNvSpPr txBox="1"/>
          <p:nvPr/>
        </p:nvSpPr>
        <p:spPr>
          <a:xfrm>
            <a:off x="7593664" y="4147532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9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72" name="TextBox 31"/>
          <p:cNvSpPr txBox="1"/>
          <p:nvPr/>
        </p:nvSpPr>
        <p:spPr>
          <a:xfrm>
            <a:off x="6191930" y="4272428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10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73" name="TextBox 31"/>
          <p:cNvSpPr txBox="1"/>
          <p:nvPr/>
        </p:nvSpPr>
        <p:spPr>
          <a:xfrm>
            <a:off x="4689937" y="4397189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11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74" name="TextBox 31"/>
          <p:cNvSpPr txBox="1"/>
          <p:nvPr/>
        </p:nvSpPr>
        <p:spPr>
          <a:xfrm>
            <a:off x="10636125" y="1820173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15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75" name="TextBox 31"/>
          <p:cNvSpPr txBox="1"/>
          <p:nvPr/>
        </p:nvSpPr>
        <p:spPr>
          <a:xfrm>
            <a:off x="402068" y="3864330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14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76" name="TextBox 31"/>
          <p:cNvSpPr txBox="1"/>
          <p:nvPr/>
        </p:nvSpPr>
        <p:spPr>
          <a:xfrm>
            <a:off x="1750102" y="4333238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13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77" name="TextBox 31"/>
          <p:cNvSpPr txBox="1"/>
          <p:nvPr/>
        </p:nvSpPr>
        <p:spPr>
          <a:xfrm>
            <a:off x="3169732" y="4498670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1</a:t>
            </a: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2.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78" name="TextBox 31"/>
          <p:cNvSpPr txBox="1"/>
          <p:nvPr/>
        </p:nvSpPr>
        <p:spPr>
          <a:xfrm>
            <a:off x="4388697" y="2824173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19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79" name="TextBox 31"/>
          <p:cNvSpPr txBox="1"/>
          <p:nvPr/>
        </p:nvSpPr>
        <p:spPr>
          <a:xfrm>
            <a:off x="6040529" y="2760296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18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80" name="TextBox 31"/>
          <p:cNvSpPr txBox="1"/>
          <p:nvPr/>
        </p:nvSpPr>
        <p:spPr>
          <a:xfrm>
            <a:off x="7425527" y="2529238"/>
            <a:ext cx="1304837" cy="692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17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81" name="TextBox 31"/>
          <p:cNvSpPr txBox="1"/>
          <p:nvPr/>
        </p:nvSpPr>
        <p:spPr>
          <a:xfrm>
            <a:off x="9233623" y="2477947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16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82" name="TextBox 31"/>
          <p:cNvSpPr txBox="1"/>
          <p:nvPr/>
        </p:nvSpPr>
        <p:spPr>
          <a:xfrm>
            <a:off x="2847784" y="2796848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20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84" name="TextBox 31"/>
          <p:cNvSpPr txBox="1"/>
          <p:nvPr/>
        </p:nvSpPr>
        <p:spPr>
          <a:xfrm>
            <a:off x="4179392" y="1166394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25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85" name="TextBox 31"/>
          <p:cNvSpPr txBox="1"/>
          <p:nvPr/>
        </p:nvSpPr>
        <p:spPr>
          <a:xfrm>
            <a:off x="5705445" y="1226521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24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86" name="TextBox 31"/>
          <p:cNvSpPr txBox="1"/>
          <p:nvPr/>
        </p:nvSpPr>
        <p:spPr>
          <a:xfrm>
            <a:off x="7465946" y="1021579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23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87" name="TextBox 31"/>
          <p:cNvSpPr txBox="1"/>
          <p:nvPr/>
        </p:nvSpPr>
        <p:spPr>
          <a:xfrm>
            <a:off x="9294267" y="989729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22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88" name="TextBox 31"/>
          <p:cNvSpPr txBox="1"/>
          <p:nvPr/>
        </p:nvSpPr>
        <p:spPr>
          <a:xfrm>
            <a:off x="1283453" y="2760296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21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89" name="TextBox 31"/>
          <p:cNvSpPr txBox="1"/>
          <p:nvPr/>
        </p:nvSpPr>
        <p:spPr>
          <a:xfrm>
            <a:off x="935917" y="1364217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29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  <p:sp>
        <p:nvSpPr>
          <p:cNvPr id="90" name="TextBox 31"/>
          <p:cNvSpPr txBox="1"/>
          <p:nvPr/>
        </p:nvSpPr>
        <p:spPr>
          <a:xfrm>
            <a:off x="2530600" y="1267410"/>
            <a:ext cx="882803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63"/>
              </a:lnSpc>
            </a:pPr>
            <a:r>
              <a:rPr lang="ru-RU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26</a:t>
            </a:r>
            <a:r>
              <a:rPr lang="en-US" sz="4000" b="1" dirty="0" smtClean="0">
                <a:latin typeface="Gunny Rewritten" panose="03080400000000000000" pitchFamily="66" charset="-128"/>
                <a:ea typeface="Gunny Rewritten" panose="03080400000000000000" pitchFamily="66" charset="-128"/>
                <a:cs typeface="Wedges"/>
                <a:sym typeface="Wedges"/>
              </a:rPr>
              <a:t>.</a:t>
            </a:r>
            <a:endParaRPr lang="en-US" sz="4000" b="1" dirty="0">
              <a:latin typeface="Gunny Rewritten" panose="03080400000000000000" pitchFamily="66" charset="-128"/>
              <a:ea typeface="Gunny Rewritten" panose="03080400000000000000" pitchFamily="66" charset="-128"/>
              <a:cs typeface="Wedges"/>
              <a:sym typeface="Wedges"/>
            </a:endParaRPr>
          </a:p>
        </p:txBody>
      </p:sp>
    </p:spTree>
    <p:extLst>
      <p:ext uri="{BB962C8B-B14F-4D97-AF65-F5344CB8AC3E}">
        <p14:creationId xmlns:p14="http://schemas.microsoft.com/office/powerpoint/2010/main" val="1705919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61257" y="163286"/>
            <a:ext cx="2547257" cy="3113314"/>
          </a:xfrm>
          <a:prstGeom prst="roundRect">
            <a:avLst/>
          </a:prstGeom>
          <a:solidFill>
            <a:srgbClr val="FEE6C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341914" y="163286"/>
            <a:ext cx="2547257" cy="3113314"/>
          </a:xfrm>
          <a:prstGeom prst="roundRect">
            <a:avLst/>
          </a:prstGeom>
          <a:solidFill>
            <a:srgbClr val="FEE6C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51814" y="163286"/>
            <a:ext cx="2547257" cy="3113314"/>
          </a:xfrm>
          <a:prstGeom prst="roundRect">
            <a:avLst/>
          </a:prstGeom>
          <a:solidFill>
            <a:srgbClr val="FEE6C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361714" y="163286"/>
            <a:ext cx="2547257" cy="3113314"/>
          </a:xfrm>
          <a:prstGeom prst="roundRect">
            <a:avLst/>
          </a:prstGeom>
          <a:solidFill>
            <a:srgbClr val="FEE6C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1257" y="3548743"/>
            <a:ext cx="2547257" cy="3113314"/>
          </a:xfrm>
          <a:prstGeom prst="roundRect">
            <a:avLst/>
          </a:prstGeom>
          <a:solidFill>
            <a:srgbClr val="FEE6C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341914" y="3548743"/>
            <a:ext cx="2547257" cy="3113314"/>
          </a:xfrm>
          <a:prstGeom prst="roundRect">
            <a:avLst/>
          </a:prstGeom>
          <a:solidFill>
            <a:srgbClr val="FEE6C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531428" y="3548743"/>
            <a:ext cx="2547257" cy="3113314"/>
          </a:xfrm>
          <a:prstGeom prst="roundRect">
            <a:avLst/>
          </a:prstGeom>
          <a:solidFill>
            <a:srgbClr val="FEE6C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470571" y="3548743"/>
            <a:ext cx="2547257" cy="3113314"/>
          </a:xfrm>
          <a:prstGeom prst="roundRect">
            <a:avLst/>
          </a:prstGeom>
          <a:solidFill>
            <a:srgbClr val="FEE6C1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70113" y="283028"/>
            <a:ext cx="23295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Gunny Rewritten" panose="03080400000000000000" pitchFamily="66" charset="-128"/>
                <a:ea typeface="Gunny Rewritten" panose="03080400000000000000" pitchFamily="66" charset="-128"/>
              </a:rPr>
              <a:t>ПРАВДА </a:t>
            </a:r>
          </a:p>
          <a:p>
            <a:pPr algn="ctr"/>
            <a:r>
              <a:rPr lang="ru-RU" sz="3600" dirty="0" smtClean="0">
                <a:latin typeface="Gunny Rewritten" panose="03080400000000000000" pitchFamily="66" charset="-128"/>
                <a:ea typeface="Gunny Rewritten" panose="03080400000000000000" pitchFamily="66" charset="-128"/>
              </a:rPr>
              <a:t>ИЛИ ЛОЖЬ?</a:t>
            </a:r>
            <a:endParaRPr lang="ru-RU" sz="3600" dirty="0">
              <a:latin typeface="Gunny Rewritten" panose="03080400000000000000" pitchFamily="66" charset="-128"/>
              <a:ea typeface="Gunny Rewritten" panose="03080400000000000000" pitchFamily="66" charset="-128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57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70" y="1342572"/>
            <a:ext cx="1934028" cy="193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558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61257" y="163286"/>
            <a:ext cx="2547257" cy="3113314"/>
          </a:xfrm>
          <a:prstGeom prst="roundRect">
            <a:avLst/>
          </a:prstGeom>
          <a:solidFill>
            <a:srgbClr val="BFBEE8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341914" y="163286"/>
            <a:ext cx="2547257" cy="3113314"/>
          </a:xfrm>
          <a:prstGeom prst="roundRect">
            <a:avLst/>
          </a:prstGeom>
          <a:solidFill>
            <a:srgbClr val="BFBEE8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51814" y="163286"/>
            <a:ext cx="2547257" cy="3113314"/>
          </a:xfrm>
          <a:prstGeom prst="roundRect">
            <a:avLst/>
          </a:prstGeom>
          <a:solidFill>
            <a:srgbClr val="BFBEE8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361714" y="163286"/>
            <a:ext cx="2547257" cy="3113314"/>
          </a:xfrm>
          <a:prstGeom prst="roundRect">
            <a:avLst/>
          </a:prstGeom>
          <a:solidFill>
            <a:srgbClr val="BFBEE8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1257" y="3548743"/>
            <a:ext cx="2547257" cy="3113314"/>
          </a:xfrm>
          <a:prstGeom prst="roundRect">
            <a:avLst/>
          </a:prstGeom>
          <a:solidFill>
            <a:srgbClr val="BFBEE8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341914" y="3548743"/>
            <a:ext cx="2547257" cy="3113314"/>
          </a:xfrm>
          <a:prstGeom prst="roundRect">
            <a:avLst/>
          </a:prstGeom>
          <a:solidFill>
            <a:srgbClr val="BFBEE8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531428" y="3548743"/>
            <a:ext cx="2547257" cy="3113314"/>
          </a:xfrm>
          <a:prstGeom prst="roundRect">
            <a:avLst/>
          </a:prstGeom>
          <a:solidFill>
            <a:srgbClr val="BFBEE8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470571" y="3548743"/>
            <a:ext cx="2547257" cy="3113314"/>
          </a:xfrm>
          <a:prstGeom prst="roundRect">
            <a:avLst/>
          </a:prstGeom>
          <a:solidFill>
            <a:srgbClr val="BFBEE8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15685" y="462231"/>
            <a:ext cx="24383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Gunny Rewritten" panose="03080400000000000000" pitchFamily="66" charset="-128"/>
                <a:ea typeface="Gunny Rewritten" panose="03080400000000000000" pitchFamily="66" charset="-128"/>
              </a:rPr>
              <a:t>ОТВЕТЬ НА</a:t>
            </a:r>
          </a:p>
          <a:p>
            <a:pPr algn="ctr"/>
            <a:r>
              <a:rPr lang="ru-RU" sz="4000" dirty="0" smtClean="0">
                <a:latin typeface="Gunny Rewritten" panose="03080400000000000000" pitchFamily="66" charset="-128"/>
                <a:ea typeface="Gunny Rewritten" panose="03080400000000000000" pitchFamily="66" charset="-128"/>
              </a:rPr>
              <a:t>ВОПРОС</a:t>
            </a:r>
            <a:endParaRPr lang="ru-RU" sz="4000" dirty="0">
              <a:latin typeface="Gunny Rewritten" panose="03080400000000000000" pitchFamily="66" charset="-128"/>
              <a:ea typeface="Gunny Rewritten" panose="03080400000000000000" pitchFamily="66" charset="-128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4" b="100000" l="0" r="97458">
                        <a14:foregroundMark x1="58898" y1="53814" x2="50424" y2="53814"/>
                        <a14:foregroundMark x1="50424" y1="53814" x2="50424" y2="53814"/>
                        <a14:foregroundMark x1="50424" y1="53814" x2="50424" y2="53814"/>
                        <a14:foregroundMark x1="50424" y1="53814" x2="50424" y2="53814"/>
                        <a14:foregroundMark x1="50424" y1="53814" x2="50424" y2="53814"/>
                        <a14:foregroundMark x1="50847" y1="52542" x2="45763" y2="474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3" y="1191986"/>
            <a:ext cx="2220686" cy="222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760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61257" y="163286"/>
            <a:ext cx="2547257" cy="31133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341914" y="163286"/>
            <a:ext cx="2547257" cy="31133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51814" y="163286"/>
            <a:ext cx="2547257" cy="31133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361714" y="163286"/>
            <a:ext cx="2547257" cy="31133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61257" y="3548743"/>
            <a:ext cx="2547257" cy="31133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341914" y="3548743"/>
            <a:ext cx="2547257" cy="31133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531428" y="3548743"/>
            <a:ext cx="2547257" cy="31133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470571" y="3548743"/>
            <a:ext cx="2547257" cy="31133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70113" y="544285"/>
            <a:ext cx="232954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800" dirty="0" smtClean="0">
                <a:latin typeface="Gunny Rewritten" panose="03080400000000000000" pitchFamily="66" charset="-128"/>
                <a:ea typeface="Gunny Rewritten" panose="03080400000000000000" pitchFamily="66" charset="-128"/>
              </a:rPr>
              <a:t>ПРОДОЛЖИ</a:t>
            </a:r>
          </a:p>
          <a:p>
            <a:pPr algn="ctr"/>
            <a:r>
              <a:rPr lang="ru-RU" sz="3800" dirty="0" smtClean="0">
                <a:latin typeface="Gunny Rewritten" panose="03080400000000000000" pitchFamily="66" charset="-128"/>
                <a:ea typeface="Gunny Rewritten" panose="03080400000000000000" pitchFamily="66" charset="-128"/>
              </a:rPr>
              <a:t>ФРАЗУ</a:t>
            </a:r>
            <a:endParaRPr lang="ru-RU" sz="3800" dirty="0">
              <a:latin typeface="Gunny Rewritten" panose="03080400000000000000" pitchFamily="66" charset="-128"/>
              <a:ea typeface="Gunny Rewritten" panose="03080400000000000000" pitchFamily="66" charset="-128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46" b="94492" l="9746" r="89831">
                        <a14:foregroundMark x1="32627" y1="47881" x2="45339" y2="33898"/>
                        <a14:foregroundMark x1="52542" y1="42373" x2="61017" y2="351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28" y="1110343"/>
            <a:ext cx="2318657" cy="2318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4770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72</Words>
  <Application>Microsoft Office PowerPoint</Application>
  <PresentationFormat>Широкоэкранный</PresentationFormat>
  <Paragraphs>36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1" baseType="lpstr">
      <vt:lpstr>Gunny Rewritten</vt:lpstr>
      <vt:lpstr>Arial</vt:lpstr>
      <vt:lpstr>Calibri</vt:lpstr>
      <vt:lpstr>Calibri Light</vt:lpstr>
      <vt:lpstr>Neucha</vt:lpstr>
      <vt:lpstr>Wedges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Домашний</dc:creator>
  <cp:lastModifiedBy>Домашний</cp:lastModifiedBy>
  <cp:revision>7</cp:revision>
  <dcterms:created xsi:type="dcterms:W3CDTF">2024-08-24T15:00:03Z</dcterms:created>
  <dcterms:modified xsi:type="dcterms:W3CDTF">2024-08-24T15:57:57Z</dcterms:modified>
</cp:coreProperties>
</file>